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Kollektif Bold" charset="1" panose="020B0604020101010102"/>
      <p:regular r:id="rId11"/>
    </p:embeddedFont>
    <p:embeddedFont>
      <p:font typeface="Public Sans Bold" charset="1" panose="000000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VAGMD7yeJBI.mp4" Type="http://schemas.openxmlformats.org/officeDocument/2006/relationships/video"/><Relationship Id="rId4" Target="../media/VAGMD7yeJBI.mp4" Type="http://schemas.microsoft.com/office/2007/relationships/media"/><Relationship Id="rId5" Target="../media/image11.jpeg" Type="http://schemas.openxmlformats.org/officeDocument/2006/relationships/image"/><Relationship Id="rId6" Target="../media/VAGMD9CrzVE.mp4" Type="http://schemas.openxmlformats.org/officeDocument/2006/relationships/video"/><Relationship Id="rId7" Target="../media/VAGMD9CrzVE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http://courtneyjamesmarketing.com" TargetMode="External" Type="http://schemas.openxmlformats.org/officeDocument/2006/relationships/hyperlink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http://www.linkedin.com/in/courtney-james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0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13827" y="-248630"/>
            <a:ext cx="8681329" cy="10784260"/>
          </a:xfrm>
          <a:custGeom>
            <a:avLst/>
            <a:gdLst/>
            <a:ahLst/>
            <a:cxnLst/>
            <a:rect r="r" b="b" t="t" l="l"/>
            <a:pathLst>
              <a:path h="10784260" w="8681329">
                <a:moveTo>
                  <a:pt x="0" y="0"/>
                </a:moveTo>
                <a:lnTo>
                  <a:pt x="8681329" y="0"/>
                </a:lnTo>
                <a:lnTo>
                  <a:pt x="8681329" y="10784260"/>
                </a:lnTo>
                <a:lnTo>
                  <a:pt x="0" y="10784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6462" y="1020494"/>
            <a:ext cx="17695075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sz="5280" spc="227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PREVIEW MY WORK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6462" y="3394086"/>
            <a:ext cx="17229851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811"/>
              </a:lnSpc>
            </a:pPr>
            <a:r>
              <a:rPr lang="en-US" sz="14843" spc="29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SOCIAL MEDIA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8459" y="8192786"/>
            <a:ext cx="6623538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Web: CourtneyJamesMarketing.com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928092" y="7365586"/>
            <a:ext cx="12832964" cy="303325"/>
          </a:xfrm>
          <a:custGeom>
            <a:avLst/>
            <a:gdLst/>
            <a:ahLst/>
            <a:cxnLst/>
            <a:rect r="r" b="b" t="t" l="l"/>
            <a:pathLst>
              <a:path h="303325" w="12832964">
                <a:moveTo>
                  <a:pt x="0" y="0"/>
                </a:moveTo>
                <a:lnTo>
                  <a:pt x="12832964" y="0"/>
                </a:lnTo>
                <a:lnTo>
                  <a:pt x="12832964" y="303325"/>
                </a:lnTo>
                <a:lnTo>
                  <a:pt x="0" y="30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408236" y="2334944"/>
            <a:ext cx="6873872" cy="162473"/>
          </a:xfrm>
          <a:custGeom>
            <a:avLst/>
            <a:gdLst/>
            <a:ahLst/>
            <a:cxnLst/>
            <a:rect r="r" b="b" t="t" l="l"/>
            <a:pathLst>
              <a:path h="162473" w="6873872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8459" y="8672211"/>
            <a:ext cx="11716906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LinkedIn: www.linkedin.com/in/courtney-james/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8459" y="9151636"/>
            <a:ext cx="7501430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Email: CourtneyJamesWriting@gmail.com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3139" y="1541372"/>
            <a:ext cx="5580769" cy="8077085"/>
          </a:xfrm>
          <a:custGeom>
            <a:avLst/>
            <a:gdLst/>
            <a:ahLst/>
            <a:cxnLst/>
            <a:rect r="r" b="b" t="t" l="l"/>
            <a:pathLst>
              <a:path h="8077085" w="5580769">
                <a:moveTo>
                  <a:pt x="0" y="0"/>
                </a:moveTo>
                <a:lnTo>
                  <a:pt x="5580769" y="0"/>
                </a:lnTo>
                <a:lnTo>
                  <a:pt x="5580769" y="8077085"/>
                </a:lnTo>
                <a:lnTo>
                  <a:pt x="0" y="8077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19821" y="1541372"/>
            <a:ext cx="5498887" cy="8077085"/>
          </a:xfrm>
          <a:custGeom>
            <a:avLst/>
            <a:gdLst/>
            <a:ahLst/>
            <a:cxnLst/>
            <a:rect r="r" b="b" t="t" l="l"/>
            <a:pathLst>
              <a:path h="8077085" w="5498887">
                <a:moveTo>
                  <a:pt x="0" y="0"/>
                </a:moveTo>
                <a:lnTo>
                  <a:pt x="5498887" y="0"/>
                </a:lnTo>
                <a:lnTo>
                  <a:pt x="5498887" y="8077085"/>
                </a:lnTo>
                <a:lnTo>
                  <a:pt x="0" y="807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8" t="0" r="0" b="-89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51125" y="1541372"/>
            <a:ext cx="5947089" cy="8077085"/>
          </a:xfrm>
          <a:custGeom>
            <a:avLst/>
            <a:gdLst/>
            <a:ahLst/>
            <a:cxnLst/>
            <a:rect r="r" b="b" t="t" l="l"/>
            <a:pathLst>
              <a:path h="8077085" w="5947089">
                <a:moveTo>
                  <a:pt x="0" y="0"/>
                </a:moveTo>
                <a:lnTo>
                  <a:pt x="5947089" y="0"/>
                </a:lnTo>
                <a:lnTo>
                  <a:pt x="5947089" y="8077085"/>
                </a:lnTo>
                <a:lnTo>
                  <a:pt x="0" y="80770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2" t="0" r="-432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92925" y="619125"/>
            <a:ext cx="17695075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sz="5280" spc="227">
                <a:solidFill>
                  <a:srgbClr val="090C9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EXAMPLES FOR B2B AUDIENCES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973690" y="9732757"/>
            <a:ext cx="20235381" cy="749632"/>
            <a:chOff x="0" y="0"/>
            <a:chExt cx="5329483" cy="19743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329483" cy="197434"/>
            </a:xfrm>
            <a:custGeom>
              <a:avLst/>
              <a:gdLst/>
              <a:ahLst/>
              <a:cxnLst/>
              <a:rect r="r" b="b" t="t" l="l"/>
              <a:pathLst>
                <a:path h="197434" w="5329483">
                  <a:moveTo>
                    <a:pt x="0" y="0"/>
                  </a:moveTo>
                  <a:lnTo>
                    <a:pt x="5329483" y="0"/>
                  </a:lnTo>
                  <a:lnTo>
                    <a:pt x="5329483" y="197434"/>
                  </a:lnTo>
                  <a:lnTo>
                    <a:pt x="0" y="197434"/>
                  </a:lnTo>
                  <a:close/>
                </a:path>
              </a:pathLst>
            </a:custGeom>
            <a:solidFill>
              <a:srgbClr val="090C9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9050"/>
              <a:ext cx="5329483" cy="178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0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776"/>
            <a:ext cx="7364936" cy="8436446"/>
          </a:xfrm>
          <a:custGeom>
            <a:avLst/>
            <a:gdLst/>
            <a:ahLst/>
            <a:cxnLst/>
            <a:rect r="r" b="b" t="t" l="l"/>
            <a:pathLst>
              <a:path h="8436446" w="7364936">
                <a:moveTo>
                  <a:pt x="0" y="0"/>
                </a:moveTo>
                <a:lnTo>
                  <a:pt x="7364936" y="0"/>
                </a:lnTo>
                <a:lnTo>
                  <a:pt x="7364936" y="8436447"/>
                </a:lnTo>
                <a:lnTo>
                  <a:pt x="0" y="8436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01109" y="2093511"/>
            <a:ext cx="9321537" cy="7164789"/>
          </a:xfrm>
          <a:custGeom>
            <a:avLst/>
            <a:gdLst/>
            <a:ahLst/>
            <a:cxnLst/>
            <a:rect r="r" b="b" t="t" l="l"/>
            <a:pathLst>
              <a:path h="7164789" w="9321537">
                <a:moveTo>
                  <a:pt x="0" y="0"/>
                </a:moveTo>
                <a:lnTo>
                  <a:pt x="9321538" y="0"/>
                </a:lnTo>
                <a:lnTo>
                  <a:pt x="9321538" y="7164789"/>
                </a:lnTo>
                <a:lnTo>
                  <a:pt x="0" y="716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92925" y="542925"/>
            <a:ext cx="17695075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sz="5280" spc="227">
                <a:solidFill>
                  <a:srgbClr val="090C9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EXAMPLES FOR B2C AUDIENCES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973690" y="9732757"/>
            <a:ext cx="20235381" cy="749632"/>
            <a:chOff x="0" y="0"/>
            <a:chExt cx="5329483" cy="1974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9483" cy="197434"/>
            </a:xfrm>
            <a:custGeom>
              <a:avLst/>
              <a:gdLst/>
              <a:ahLst/>
              <a:cxnLst/>
              <a:rect r="r" b="b" t="t" l="l"/>
              <a:pathLst>
                <a:path h="197434" w="5329483">
                  <a:moveTo>
                    <a:pt x="0" y="0"/>
                  </a:moveTo>
                  <a:lnTo>
                    <a:pt x="5329483" y="0"/>
                  </a:lnTo>
                  <a:lnTo>
                    <a:pt x="5329483" y="197434"/>
                  </a:lnTo>
                  <a:lnTo>
                    <a:pt x="0" y="197434"/>
                  </a:lnTo>
                  <a:close/>
                </a:path>
              </a:pathLst>
            </a:custGeom>
            <a:solidFill>
              <a:srgbClr val="090C9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5329483" cy="178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0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1833800"/>
            <a:ext cx="7424500" cy="7424500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2357" t="0" r="4976" b="0"/>
          <a:stretch>
            <a:fillRect/>
          </a:stretch>
        </p:blipFill>
        <p:spPr>
          <a:xfrm flipH="false" flipV="false" rot="0">
            <a:off x="9144000" y="1833800"/>
            <a:ext cx="8000321" cy="723738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92925" y="619125"/>
            <a:ext cx="17695075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7"/>
              </a:lnSpc>
            </a:pPr>
            <a:r>
              <a:rPr lang="en-US" sz="5280" spc="227">
                <a:solidFill>
                  <a:srgbClr val="090C9B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SOCIAL VIDEOS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973690" y="9732757"/>
            <a:ext cx="20235381" cy="749632"/>
            <a:chOff x="0" y="0"/>
            <a:chExt cx="5329483" cy="1974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9483" cy="197434"/>
            </a:xfrm>
            <a:custGeom>
              <a:avLst/>
              <a:gdLst/>
              <a:ahLst/>
              <a:cxnLst/>
              <a:rect r="r" b="b" t="t" l="l"/>
              <a:pathLst>
                <a:path h="197434" w="5329483">
                  <a:moveTo>
                    <a:pt x="0" y="0"/>
                  </a:moveTo>
                  <a:lnTo>
                    <a:pt x="5329483" y="0"/>
                  </a:lnTo>
                  <a:lnTo>
                    <a:pt x="5329483" y="197434"/>
                  </a:lnTo>
                  <a:lnTo>
                    <a:pt x="0" y="197434"/>
                  </a:lnTo>
                  <a:close/>
                </a:path>
              </a:pathLst>
            </a:custGeom>
            <a:solidFill>
              <a:srgbClr val="090C9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5329483" cy="178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50"/>
                </a:lnSpc>
              </a:pPr>
            </a:p>
          </p:txBody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0C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13827" y="-248630"/>
            <a:ext cx="8681329" cy="10784260"/>
          </a:xfrm>
          <a:custGeom>
            <a:avLst/>
            <a:gdLst/>
            <a:ahLst/>
            <a:cxnLst/>
            <a:rect r="r" b="b" t="t" l="l"/>
            <a:pathLst>
              <a:path h="10784260" w="8681329">
                <a:moveTo>
                  <a:pt x="0" y="0"/>
                </a:moveTo>
                <a:lnTo>
                  <a:pt x="8681329" y="0"/>
                </a:lnTo>
                <a:lnTo>
                  <a:pt x="8681329" y="10784260"/>
                </a:lnTo>
                <a:lnTo>
                  <a:pt x="0" y="10784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6462" y="3162343"/>
            <a:ext cx="14457450" cy="66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7"/>
              </a:lnSpc>
            </a:pPr>
            <a:r>
              <a:rPr lang="en-US" sz="4314" spc="185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HAVE QUESTIONS OR WANT TO LEARN MORE?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6462" y="4089624"/>
            <a:ext cx="10210730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 spc="16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CONNECT WITH ME TODAY!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8459" y="8192786"/>
            <a:ext cx="6623538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Web: </a:t>
            </a:r>
            <a:r>
              <a:rPr lang="en-US" sz="2500" spc="212" u="sng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  <a:hlinkClick r:id="rId4" tooltip="http://courtneyjamesmarketing.com"/>
              </a:rPr>
              <a:t>CourtneyJamesMarketing.com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928092" y="7365586"/>
            <a:ext cx="12832964" cy="303325"/>
          </a:xfrm>
          <a:custGeom>
            <a:avLst/>
            <a:gdLst/>
            <a:ahLst/>
            <a:cxnLst/>
            <a:rect r="r" b="b" t="t" l="l"/>
            <a:pathLst>
              <a:path h="303325" w="12832964">
                <a:moveTo>
                  <a:pt x="0" y="0"/>
                </a:moveTo>
                <a:lnTo>
                  <a:pt x="12832964" y="0"/>
                </a:lnTo>
                <a:lnTo>
                  <a:pt x="12832964" y="303325"/>
                </a:lnTo>
                <a:lnTo>
                  <a:pt x="0" y="30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34699" y="2305182"/>
            <a:ext cx="6873872" cy="162473"/>
          </a:xfrm>
          <a:custGeom>
            <a:avLst/>
            <a:gdLst/>
            <a:ahLst/>
            <a:cxnLst/>
            <a:rect r="r" b="b" t="t" l="l"/>
            <a:pathLst>
              <a:path h="162473" w="6873872">
                <a:moveTo>
                  <a:pt x="0" y="0"/>
                </a:moveTo>
                <a:lnTo>
                  <a:pt x="6873873" y="0"/>
                </a:lnTo>
                <a:lnTo>
                  <a:pt x="6873873" y="162474"/>
                </a:lnTo>
                <a:lnTo>
                  <a:pt x="0" y="162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8459" y="8672211"/>
            <a:ext cx="11716906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LinkedIn: </a:t>
            </a:r>
            <a:r>
              <a:rPr lang="en-US" sz="2500" spc="212" u="sng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  <a:hlinkClick r:id="rId7" tooltip="http://www.linkedin.com/in/courtney-james/"/>
              </a:rPr>
              <a:t>www.linkedin.com/in/courtney-james/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8459" y="9151636"/>
            <a:ext cx="7501430" cy="35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spc="212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Email: CourtneyJamesWriting@gmail.com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DAFmOfEeHFg</dc:identifier>
  <dcterms:modified xsi:type="dcterms:W3CDTF">2011-08-01T06:04:30Z</dcterms:modified>
  <cp:revision>1</cp:revision>
  <dc:title>White and Purple Professional Technology Startup Business Company Presentation</dc:title>
</cp:coreProperties>
</file>